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44918-0E29-4AB4-A242-C5B253B713F8}" type="doc">
      <dgm:prSet loTypeId="urn:microsoft.com/office/officeart/2009/layout/CircleArrowProcess" loCatId="process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C84E127B-418F-4358-A066-6340975B11FA}">
      <dgm:prSet phldrT="[Texto]"/>
      <dgm:spPr/>
      <dgm:t>
        <a:bodyPr/>
        <a:lstStyle/>
        <a:p>
          <a:r>
            <a:rPr lang="pt-BR" dirty="0" smtClean="0"/>
            <a:t>Distribuição das controvérsias</a:t>
          </a:r>
          <a:endParaRPr lang="pt-BR" dirty="0"/>
        </a:p>
      </dgm:t>
    </dgm:pt>
    <dgm:pt modelId="{11AAF203-FE0F-4764-9223-1E25BCEB3C13}" type="parTrans" cxnId="{2A409F69-AF0F-4D2E-AE77-E4908D01DB09}">
      <dgm:prSet/>
      <dgm:spPr/>
      <dgm:t>
        <a:bodyPr/>
        <a:lstStyle/>
        <a:p>
          <a:endParaRPr lang="pt-BR"/>
        </a:p>
      </dgm:t>
    </dgm:pt>
    <dgm:pt modelId="{E6FBB19D-E9DB-45A5-BEE0-E52826809FE6}" type="sibTrans" cxnId="{2A409F69-AF0F-4D2E-AE77-E4908D01DB09}">
      <dgm:prSet/>
      <dgm:spPr/>
      <dgm:t>
        <a:bodyPr/>
        <a:lstStyle/>
        <a:p>
          <a:endParaRPr lang="pt-BR"/>
        </a:p>
      </dgm:t>
    </dgm:pt>
    <dgm:pt modelId="{AC337CE5-0FEE-4D44-A6DB-3C8F910BD08D}">
      <dgm:prSet phldrT="[Texto]"/>
      <dgm:spPr/>
      <dgm:t>
        <a:bodyPr/>
        <a:lstStyle/>
        <a:p>
          <a:r>
            <a:rPr lang="pt-BR" dirty="0" smtClean="0"/>
            <a:t>Argumento jurídico sobre a controvérsia</a:t>
          </a:r>
          <a:endParaRPr lang="pt-BR" dirty="0"/>
        </a:p>
      </dgm:t>
    </dgm:pt>
    <dgm:pt modelId="{4526B667-7419-414D-88D0-00089AEB31AC}" type="parTrans" cxnId="{4C612695-3C12-4E23-9C2A-A04E76D81ECA}">
      <dgm:prSet/>
      <dgm:spPr/>
      <dgm:t>
        <a:bodyPr/>
        <a:lstStyle/>
        <a:p>
          <a:endParaRPr lang="pt-BR"/>
        </a:p>
      </dgm:t>
    </dgm:pt>
    <dgm:pt modelId="{EA4099C6-BDCB-4299-B542-525FEE02264A}" type="sibTrans" cxnId="{4C612695-3C12-4E23-9C2A-A04E76D81ECA}">
      <dgm:prSet/>
      <dgm:spPr/>
      <dgm:t>
        <a:bodyPr/>
        <a:lstStyle/>
        <a:p>
          <a:endParaRPr lang="pt-BR"/>
        </a:p>
      </dgm:t>
    </dgm:pt>
    <dgm:pt modelId="{0019A227-11EE-4A78-9062-BF3EC301555A}">
      <dgm:prSet phldrT="[Texto]"/>
      <dgm:spPr/>
      <dgm:t>
        <a:bodyPr/>
        <a:lstStyle/>
        <a:p>
          <a:r>
            <a:rPr lang="pt-BR" dirty="0" smtClean="0"/>
            <a:t>Resposta Jurídica sobre a controvérsia</a:t>
          </a:r>
          <a:endParaRPr lang="pt-BR" dirty="0"/>
        </a:p>
      </dgm:t>
    </dgm:pt>
    <dgm:pt modelId="{51E94D13-8F0F-4576-BAF8-E32BC940E3ED}" type="parTrans" cxnId="{75ADF0CD-6F4F-416F-82BA-46EB478A15F1}">
      <dgm:prSet/>
      <dgm:spPr/>
      <dgm:t>
        <a:bodyPr/>
        <a:lstStyle/>
        <a:p>
          <a:endParaRPr lang="pt-BR"/>
        </a:p>
      </dgm:t>
    </dgm:pt>
    <dgm:pt modelId="{4FAD111F-0CCB-4C77-9ADB-BD5D5753BC65}" type="sibTrans" cxnId="{75ADF0CD-6F4F-416F-82BA-46EB478A15F1}">
      <dgm:prSet/>
      <dgm:spPr/>
      <dgm:t>
        <a:bodyPr/>
        <a:lstStyle/>
        <a:p>
          <a:endParaRPr lang="pt-BR"/>
        </a:p>
      </dgm:t>
    </dgm:pt>
    <dgm:pt modelId="{6F63D5E6-4402-4D51-9185-64FFEBF6BB50}" type="pres">
      <dgm:prSet presAssocID="{BCC44918-0E29-4AB4-A242-C5B253B713F8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78F5706A-472C-4151-85C2-55B1EC227605}" type="pres">
      <dgm:prSet presAssocID="{C84E127B-418F-4358-A066-6340975B11FA}" presName="Accent1" presStyleCnt="0"/>
      <dgm:spPr/>
    </dgm:pt>
    <dgm:pt modelId="{F409E475-335B-4068-B626-825FCB2A1988}" type="pres">
      <dgm:prSet presAssocID="{C84E127B-418F-4358-A066-6340975B11FA}" presName="Accent" presStyleLbl="node1" presStyleIdx="0" presStyleCnt="3"/>
      <dgm:spPr/>
    </dgm:pt>
    <dgm:pt modelId="{0CBDE3BD-9367-4355-B893-8D6A4C0445FF}" type="pres">
      <dgm:prSet presAssocID="{C84E127B-418F-4358-A066-6340975B11FA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CD1F0B4-B434-4990-A5E1-0325B0B96088}" type="pres">
      <dgm:prSet presAssocID="{AC337CE5-0FEE-4D44-A6DB-3C8F910BD08D}" presName="Accent2" presStyleCnt="0"/>
      <dgm:spPr/>
    </dgm:pt>
    <dgm:pt modelId="{2953D5E6-190B-4FFF-AC0F-2309F389AAFB}" type="pres">
      <dgm:prSet presAssocID="{AC337CE5-0FEE-4D44-A6DB-3C8F910BD08D}" presName="Accent" presStyleLbl="node1" presStyleIdx="1" presStyleCnt="3"/>
      <dgm:spPr/>
    </dgm:pt>
    <dgm:pt modelId="{2A029035-FA1A-4F93-B094-B947B2175286}" type="pres">
      <dgm:prSet presAssocID="{AC337CE5-0FEE-4D44-A6DB-3C8F910BD08D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87534BB-145E-45C7-A30D-9F5D193681A4}" type="pres">
      <dgm:prSet presAssocID="{0019A227-11EE-4A78-9062-BF3EC301555A}" presName="Accent3" presStyleCnt="0"/>
      <dgm:spPr/>
    </dgm:pt>
    <dgm:pt modelId="{62E07575-0EC5-462F-9F60-FB57F3270D33}" type="pres">
      <dgm:prSet presAssocID="{0019A227-11EE-4A78-9062-BF3EC301555A}" presName="Accent" presStyleLbl="node1" presStyleIdx="2" presStyleCnt="3"/>
      <dgm:spPr/>
    </dgm:pt>
    <dgm:pt modelId="{55341D10-EB8F-408F-9822-9132047A84A9}" type="pres">
      <dgm:prSet presAssocID="{0019A227-11EE-4A78-9062-BF3EC301555A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E8D76F8D-DB35-42EB-BD60-C48134C3F9D9}" type="presOf" srcId="{C84E127B-418F-4358-A066-6340975B11FA}" destId="{0CBDE3BD-9367-4355-B893-8D6A4C0445FF}" srcOrd="0" destOrd="0" presId="urn:microsoft.com/office/officeart/2009/layout/CircleArrowProcess"/>
    <dgm:cxn modelId="{07F8CBD9-F02F-4027-87F8-543CCD0C0EA4}" type="presOf" srcId="{0019A227-11EE-4A78-9062-BF3EC301555A}" destId="{55341D10-EB8F-408F-9822-9132047A84A9}" srcOrd="0" destOrd="0" presId="urn:microsoft.com/office/officeart/2009/layout/CircleArrowProcess"/>
    <dgm:cxn modelId="{2A409F69-AF0F-4D2E-AE77-E4908D01DB09}" srcId="{BCC44918-0E29-4AB4-A242-C5B253B713F8}" destId="{C84E127B-418F-4358-A066-6340975B11FA}" srcOrd="0" destOrd="0" parTransId="{11AAF203-FE0F-4764-9223-1E25BCEB3C13}" sibTransId="{E6FBB19D-E9DB-45A5-BEE0-E52826809FE6}"/>
    <dgm:cxn modelId="{75ADF0CD-6F4F-416F-82BA-46EB478A15F1}" srcId="{BCC44918-0E29-4AB4-A242-C5B253B713F8}" destId="{0019A227-11EE-4A78-9062-BF3EC301555A}" srcOrd="2" destOrd="0" parTransId="{51E94D13-8F0F-4576-BAF8-E32BC940E3ED}" sibTransId="{4FAD111F-0CCB-4C77-9ADB-BD5D5753BC65}"/>
    <dgm:cxn modelId="{4C612695-3C12-4E23-9C2A-A04E76D81ECA}" srcId="{BCC44918-0E29-4AB4-A242-C5B253B713F8}" destId="{AC337CE5-0FEE-4D44-A6DB-3C8F910BD08D}" srcOrd="1" destOrd="0" parTransId="{4526B667-7419-414D-88D0-00089AEB31AC}" sibTransId="{EA4099C6-BDCB-4299-B542-525FEE02264A}"/>
    <dgm:cxn modelId="{4C1ECF40-1456-4E35-B126-E0655E3A514F}" type="presOf" srcId="{BCC44918-0E29-4AB4-A242-C5B253B713F8}" destId="{6F63D5E6-4402-4D51-9185-64FFEBF6BB50}" srcOrd="0" destOrd="0" presId="urn:microsoft.com/office/officeart/2009/layout/CircleArrowProcess"/>
    <dgm:cxn modelId="{294F6CCE-9F8F-44BC-A2CF-953CEBE2B23C}" type="presOf" srcId="{AC337CE5-0FEE-4D44-A6DB-3C8F910BD08D}" destId="{2A029035-FA1A-4F93-B094-B947B2175286}" srcOrd="0" destOrd="0" presId="urn:microsoft.com/office/officeart/2009/layout/CircleArrowProcess"/>
    <dgm:cxn modelId="{08CF8652-B6E7-47A0-A1A8-DDA5D6096BA6}" type="presParOf" srcId="{6F63D5E6-4402-4D51-9185-64FFEBF6BB50}" destId="{78F5706A-472C-4151-85C2-55B1EC227605}" srcOrd="0" destOrd="0" presId="urn:microsoft.com/office/officeart/2009/layout/CircleArrowProcess"/>
    <dgm:cxn modelId="{05F3B9FC-D881-484F-9AEF-DEA2491D8D03}" type="presParOf" srcId="{78F5706A-472C-4151-85C2-55B1EC227605}" destId="{F409E475-335B-4068-B626-825FCB2A1988}" srcOrd="0" destOrd="0" presId="urn:microsoft.com/office/officeart/2009/layout/CircleArrowProcess"/>
    <dgm:cxn modelId="{84B161A2-3625-4977-95B4-F477DDC55285}" type="presParOf" srcId="{6F63D5E6-4402-4D51-9185-64FFEBF6BB50}" destId="{0CBDE3BD-9367-4355-B893-8D6A4C0445FF}" srcOrd="1" destOrd="0" presId="urn:microsoft.com/office/officeart/2009/layout/CircleArrowProcess"/>
    <dgm:cxn modelId="{19D3F3BE-EA87-40AF-B670-3D027132D198}" type="presParOf" srcId="{6F63D5E6-4402-4D51-9185-64FFEBF6BB50}" destId="{ACD1F0B4-B434-4990-A5E1-0325B0B96088}" srcOrd="2" destOrd="0" presId="urn:microsoft.com/office/officeart/2009/layout/CircleArrowProcess"/>
    <dgm:cxn modelId="{B30D093C-276B-4EF7-A73F-16A56DF6DCEF}" type="presParOf" srcId="{ACD1F0B4-B434-4990-A5E1-0325B0B96088}" destId="{2953D5E6-190B-4FFF-AC0F-2309F389AAFB}" srcOrd="0" destOrd="0" presId="urn:microsoft.com/office/officeart/2009/layout/CircleArrowProcess"/>
    <dgm:cxn modelId="{24C0250D-411F-40A6-893C-9301E78EC3A0}" type="presParOf" srcId="{6F63D5E6-4402-4D51-9185-64FFEBF6BB50}" destId="{2A029035-FA1A-4F93-B094-B947B2175286}" srcOrd="3" destOrd="0" presId="urn:microsoft.com/office/officeart/2009/layout/CircleArrowProcess"/>
    <dgm:cxn modelId="{0BFD6BF5-2AB4-4BD5-B39E-FF829E9D535C}" type="presParOf" srcId="{6F63D5E6-4402-4D51-9185-64FFEBF6BB50}" destId="{287534BB-145E-45C7-A30D-9F5D193681A4}" srcOrd="4" destOrd="0" presId="urn:microsoft.com/office/officeart/2009/layout/CircleArrowProcess"/>
    <dgm:cxn modelId="{D47F685B-BBE1-462B-AE2B-39F79EDBBA2D}" type="presParOf" srcId="{287534BB-145E-45C7-A30D-9F5D193681A4}" destId="{62E07575-0EC5-462F-9F60-FB57F3270D33}" srcOrd="0" destOrd="0" presId="urn:microsoft.com/office/officeart/2009/layout/CircleArrowProcess"/>
    <dgm:cxn modelId="{B2B870CB-6FDE-48D6-A8C3-B98C133B7E0A}" type="presParOf" srcId="{6F63D5E6-4402-4D51-9185-64FFEBF6BB50}" destId="{55341D10-EB8F-408F-9822-9132047A84A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09E475-335B-4068-B626-825FCB2A1988}">
      <dsp:nvSpPr>
        <dsp:cNvPr id="0" name=""/>
        <dsp:cNvSpPr/>
      </dsp:nvSpPr>
      <dsp:spPr>
        <a:xfrm>
          <a:off x="1473236" y="278882"/>
          <a:ext cx="2549556" cy="254994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BDE3BD-9367-4355-B893-8D6A4C0445FF}">
      <dsp:nvSpPr>
        <dsp:cNvPr id="0" name=""/>
        <dsp:cNvSpPr/>
      </dsp:nvSpPr>
      <dsp:spPr>
        <a:xfrm>
          <a:off x="2036772" y="1199489"/>
          <a:ext cx="1416739" cy="70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Distribuição das controvérsias</a:t>
          </a:r>
          <a:endParaRPr lang="pt-BR" sz="1600" kern="1200" dirty="0"/>
        </a:p>
      </dsp:txBody>
      <dsp:txXfrm>
        <a:off x="2036772" y="1199489"/>
        <a:ext cx="1416739" cy="708200"/>
      </dsp:txXfrm>
    </dsp:sp>
    <dsp:sp modelId="{2953D5E6-190B-4FFF-AC0F-2309F389AAFB}">
      <dsp:nvSpPr>
        <dsp:cNvPr id="0" name=""/>
        <dsp:cNvSpPr/>
      </dsp:nvSpPr>
      <dsp:spPr>
        <a:xfrm>
          <a:off x="765106" y="1744014"/>
          <a:ext cx="2549556" cy="254994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29035-FA1A-4F93-B094-B947B2175286}">
      <dsp:nvSpPr>
        <dsp:cNvPr id="0" name=""/>
        <dsp:cNvSpPr/>
      </dsp:nvSpPr>
      <dsp:spPr>
        <a:xfrm>
          <a:off x="1331514" y="2673097"/>
          <a:ext cx="1416739" cy="70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Argumento jurídico sobre a controvérsia</a:t>
          </a:r>
          <a:endParaRPr lang="pt-BR" sz="1600" kern="1200" dirty="0"/>
        </a:p>
      </dsp:txBody>
      <dsp:txXfrm>
        <a:off x="1331514" y="2673097"/>
        <a:ext cx="1416739" cy="708200"/>
      </dsp:txXfrm>
    </dsp:sp>
    <dsp:sp modelId="{62E07575-0EC5-462F-9F60-FB57F3270D33}">
      <dsp:nvSpPr>
        <dsp:cNvPr id="0" name=""/>
        <dsp:cNvSpPr/>
      </dsp:nvSpPr>
      <dsp:spPr>
        <a:xfrm>
          <a:off x="1654698" y="3384475"/>
          <a:ext cx="2190464" cy="219134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41D10-EB8F-408F-9822-9132047A84A9}">
      <dsp:nvSpPr>
        <dsp:cNvPr id="0" name=""/>
        <dsp:cNvSpPr/>
      </dsp:nvSpPr>
      <dsp:spPr>
        <a:xfrm>
          <a:off x="2040124" y="4148823"/>
          <a:ext cx="1416739" cy="70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Resposta Jurídica sobre a controvérsia</a:t>
          </a:r>
          <a:endParaRPr lang="pt-BR" sz="1600" kern="1200" dirty="0"/>
        </a:p>
      </dsp:txBody>
      <dsp:txXfrm>
        <a:off x="2040124" y="4148823"/>
        <a:ext cx="1416739" cy="708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76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58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97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47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42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35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9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54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8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63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26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A1D3C-510C-4CFE-9E8D-F7EDB10D4EB6}" type="datetimeFigureOut">
              <a:rPr lang="pt-BR" smtClean="0"/>
              <a:t>17/03/2016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2DCF-5B45-4DB8-9AC2-A4924CE432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57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953753745"/>
              </p:ext>
            </p:extLst>
          </p:nvPr>
        </p:nvGraphicFramePr>
        <p:xfrm>
          <a:off x="749300" y="660400"/>
          <a:ext cx="4787900" cy="5854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eta para a direita 7"/>
          <p:cNvSpPr/>
          <p:nvPr/>
        </p:nvSpPr>
        <p:spPr>
          <a:xfrm>
            <a:off x="5867400" y="1320800"/>
            <a:ext cx="3581400" cy="15113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867400" y="1660951"/>
            <a:ext cx="2647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Distribuição do conteúdo da controvérsia sem a resposta final</a:t>
            </a:r>
            <a:endParaRPr lang="pt-BR" sz="1600" dirty="0"/>
          </a:p>
        </p:txBody>
      </p:sp>
      <p:sp>
        <p:nvSpPr>
          <p:cNvPr id="10" name="Seta para a direita 9"/>
          <p:cNvSpPr/>
          <p:nvPr/>
        </p:nvSpPr>
        <p:spPr>
          <a:xfrm>
            <a:off x="5867400" y="2832099"/>
            <a:ext cx="3581400" cy="15113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5867400" y="3172250"/>
            <a:ext cx="2647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Busca no Direito Internacional de argumentos jurídicos</a:t>
            </a:r>
            <a:endParaRPr lang="pt-BR" sz="1600" dirty="0"/>
          </a:p>
        </p:txBody>
      </p:sp>
      <p:sp>
        <p:nvSpPr>
          <p:cNvPr id="12" name="Seta para a direita 11"/>
          <p:cNvSpPr/>
          <p:nvPr/>
        </p:nvSpPr>
        <p:spPr>
          <a:xfrm>
            <a:off x="5867400" y="4343397"/>
            <a:ext cx="3581400" cy="15113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5867400" y="4683548"/>
            <a:ext cx="2647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Resposta escrita do argumento jurídico apresentado pela equipe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07272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2070100" y="1549400"/>
            <a:ext cx="23114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768600" y="2431534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1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2070100" y="4470400"/>
            <a:ext cx="23114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68600" y="5352534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2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7899400" y="1364734"/>
            <a:ext cx="23114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597900" y="2246868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3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7886700" y="4470400"/>
            <a:ext cx="23114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585200" y="5352534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GRUPO 4</a:t>
            </a:r>
            <a:endParaRPr lang="pt-BR" dirty="0"/>
          </a:p>
        </p:txBody>
      </p:sp>
      <p:sp>
        <p:nvSpPr>
          <p:cNvPr id="11" name="Elipse 10"/>
          <p:cNvSpPr/>
          <p:nvPr/>
        </p:nvSpPr>
        <p:spPr>
          <a:xfrm>
            <a:off x="4984750" y="3048000"/>
            <a:ext cx="23114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480050" y="3791634"/>
            <a:ext cx="1504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PROFESSOR: MODERADOR</a:t>
            </a:r>
            <a:endParaRPr lang="pt-BR" dirty="0">
              <a:solidFill>
                <a:srgbClr val="FF0000"/>
              </a:solidFill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 flipH="1" flipV="1">
            <a:off x="4453133" y="2901126"/>
            <a:ext cx="622106" cy="4970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>
            <a:off x="4453133" y="4749800"/>
            <a:ext cx="641911" cy="4392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V="1">
            <a:off x="7207056" y="2891329"/>
            <a:ext cx="620711" cy="5068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7263765" y="4566307"/>
            <a:ext cx="635635" cy="3669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60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fichasmarra.files.wordpress.com/2010/02/om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870" y="768178"/>
            <a:ext cx="9565200" cy="5261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99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log.itamaraty.gov.br/images/wt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05" y="1375117"/>
            <a:ext cx="10858513" cy="359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874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i3</dc:creator>
  <cp:lastModifiedBy>i3</cp:lastModifiedBy>
  <cp:revision>5</cp:revision>
  <dcterms:created xsi:type="dcterms:W3CDTF">2016-03-17T16:57:54Z</dcterms:created>
  <dcterms:modified xsi:type="dcterms:W3CDTF">2016-03-17T17:13:39Z</dcterms:modified>
</cp:coreProperties>
</file>