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19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A1D3C-510C-4CFE-9E8D-F7EDB10D4EB6}" type="datetimeFigureOut">
              <a:rPr lang="pt-BR" smtClean="0"/>
              <a:t>17/03/2016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02DCF-5B45-4DB8-9AC2-A4924CE432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4761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A1D3C-510C-4CFE-9E8D-F7EDB10D4EB6}" type="datetimeFigureOut">
              <a:rPr lang="pt-BR" smtClean="0"/>
              <a:t>17/03/2016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02DCF-5B45-4DB8-9AC2-A4924CE432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3583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A1D3C-510C-4CFE-9E8D-F7EDB10D4EB6}" type="datetimeFigureOut">
              <a:rPr lang="pt-BR" smtClean="0"/>
              <a:t>17/03/2016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02DCF-5B45-4DB8-9AC2-A4924CE432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0977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A1D3C-510C-4CFE-9E8D-F7EDB10D4EB6}" type="datetimeFigureOut">
              <a:rPr lang="pt-BR" smtClean="0"/>
              <a:t>17/03/2016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02DCF-5B45-4DB8-9AC2-A4924CE432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0475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A1D3C-510C-4CFE-9E8D-F7EDB10D4EB6}" type="datetimeFigureOut">
              <a:rPr lang="pt-BR" smtClean="0"/>
              <a:t>17/03/2016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02DCF-5B45-4DB8-9AC2-A4924CE432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6420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A1D3C-510C-4CFE-9E8D-F7EDB10D4EB6}" type="datetimeFigureOut">
              <a:rPr lang="pt-BR" smtClean="0"/>
              <a:t>17/03/2016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02DCF-5B45-4DB8-9AC2-A4924CE432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7357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A1D3C-510C-4CFE-9E8D-F7EDB10D4EB6}" type="datetimeFigureOut">
              <a:rPr lang="pt-BR" smtClean="0"/>
              <a:t>17/03/2016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02DCF-5B45-4DB8-9AC2-A4924CE432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9997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A1D3C-510C-4CFE-9E8D-F7EDB10D4EB6}" type="datetimeFigureOut">
              <a:rPr lang="pt-BR" smtClean="0"/>
              <a:t>17/03/2016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02DCF-5B45-4DB8-9AC2-A4924CE432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0547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A1D3C-510C-4CFE-9E8D-F7EDB10D4EB6}" type="datetimeFigureOut">
              <a:rPr lang="pt-BR" smtClean="0"/>
              <a:t>17/03/2016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02DCF-5B45-4DB8-9AC2-A4924CE432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48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A1D3C-510C-4CFE-9E8D-F7EDB10D4EB6}" type="datetimeFigureOut">
              <a:rPr lang="pt-BR" smtClean="0"/>
              <a:t>17/03/2016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02DCF-5B45-4DB8-9AC2-A4924CE432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463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A1D3C-510C-4CFE-9E8D-F7EDB10D4EB6}" type="datetimeFigureOut">
              <a:rPr lang="pt-BR" smtClean="0"/>
              <a:t>17/03/2016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02DCF-5B45-4DB8-9AC2-A4924CE432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326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A1D3C-510C-4CFE-9E8D-F7EDB10D4EB6}" type="datetimeFigureOut">
              <a:rPr lang="pt-BR" smtClean="0"/>
              <a:t>17/03/2016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02DCF-5B45-4DB8-9AC2-A4924CE432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0571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/>
          <p:cNvSpPr/>
          <p:nvPr/>
        </p:nvSpPr>
        <p:spPr>
          <a:xfrm>
            <a:off x="3252790" y="581013"/>
            <a:ext cx="1854200" cy="181301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621724" y="1164515"/>
            <a:ext cx="111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AMÉRICA LATINA</a:t>
            </a:r>
            <a:endParaRPr lang="pt-BR" dirty="0"/>
          </a:p>
        </p:txBody>
      </p:sp>
      <p:sp>
        <p:nvSpPr>
          <p:cNvPr id="5" name="Elipse 4"/>
          <p:cNvSpPr/>
          <p:nvPr/>
        </p:nvSpPr>
        <p:spPr>
          <a:xfrm>
            <a:off x="2082800" y="3775131"/>
            <a:ext cx="1841500" cy="179808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Elipse 6"/>
          <p:cNvSpPr/>
          <p:nvPr/>
        </p:nvSpPr>
        <p:spPr>
          <a:xfrm>
            <a:off x="6696072" y="564016"/>
            <a:ext cx="1905000" cy="187411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944356" y="1177907"/>
            <a:ext cx="1282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AMÉRICA DO NORTE</a:t>
            </a:r>
            <a:endParaRPr lang="pt-BR" dirty="0"/>
          </a:p>
        </p:txBody>
      </p:sp>
      <p:sp>
        <p:nvSpPr>
          <p:cNvPr id="9" name="Elipse 8"/>
          <p:cNvSpPr/>
          <p:nvPr/>
        </p:nvSpPr>
        <p:spPr>
          <a:xfrm>
            <a:off x="8285481" y="3854103"/>
            <a:ext cx="1917700" cy="187219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8750300" y="4583152"/>
            <a:ext cx="111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AFRICA</a:t>
            </a:r>
            <a:endParaRPr lang="pt-BR" dirty="0"/>
          </a:p>
        </p:txBody>
      </p:sp>
      <p:sp>
        <p:nvSpPr>
          <p:cNvPr id="16" name="Elipse 15"/>
          <p:cNvSpPr/>
          <p:nvPr/>
        </p:nvSpPr>
        <p:spPr>
          <a:xfrm>
            <a:off x="2078357" y="1330313"/>
            <a:ext cx="533400" cy="5021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8" name="Elipse 17"/>
          <p:cNvSpPr/>
          <p:nvPr/>
        </p:nvSpPr>
        <p:spPr>
          <a:xfrm>
            <a:off x="2078357" y="205847"/>
            <a:ext cx="533400" cy="5021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9" name="Elipse 18"/>
          <p:cNvSpPr/>
          <p:nvPr/>
        </p:nvSpPr>
        <p:spPr>
          <a:xfrm>
            <a:off x="2078357" y="790047"/>
            <a:ext cx="533400" cy="5021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1" name="Elipse 20"/>
          <p:cNvSpPr/>
          <p:nvPr/>
        </p:nvSpPr>
        <p:spPr>
          <a:xfrm>
            <a:off x="2078357" y="1935964"/>
            <a:ext cx="533400" cy="5021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Colchete direito 3"/>
          <p:cNvSpPr/>
          <p:nvPr/>
        </p:nvSpPr>
        <p:spPr>
          <a:xfrm>
            <a:off x="2834007" y="205847"/>
            <a:ext cx="190500" cy="2232283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Elipse 22"/>
          <p:cNvSpPr/>
          <p:nvPr/>
        </p:nvSpPr>
        <p:spPr>
          <a:xfrm>
            <a:off x="9029700" y="1393465"/>
            <a:ext cx="533400" cy="5021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4" name="Elipse 23"/>
          <p:cNvSpPr/>
          <p:nvPr/>
        </p:nvSpPr>
        <p:spPr>
          <a:xfrm>
            <a:off x="9029700" y="268999"/>
            <a:ext cx="533400" cy="5021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5" name="Elipse 24"/>
          <p:cNvSpPr/>
          <p:nvPr/>
        </p:nvSpPr>
        <p:spPr>
          <a:xfrm>
            <a:off x="9029700" y="853199"/>
            <a:ext cx="533400" cy="5021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6" name="Elipse 25"/>
          <p:cNvSpPr/>
          <p:nvPr/>
        </p:nvSpPr>
        <p:spPr>
          <a:xfrm>
            <a:off x="9029700" y="1999116"/>
            <a:ext cx="533400" cy="5021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7" name="Colchete direito 26"/>
          <p:cNvSpPr/>
          <p:nvPr/>
        </p:nvSpPr>
        <p:spPr>
          <a:xfrm flipH="1">
            <a:off x="8750300" y="239223"/>
            <a:ext cx="88900" cy="2232283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Elipse 27"/>
          <p:cNvSpPr/>
          <p:nvPr/>
        </p:nvSpPr>
        <p:spPr>
          <a:xfrm>
            <a:off x="10807700" y="4620568"/>
            <a:ext cx="533400" cy="5021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9" name="Elipse 28"/>
          <p:cNvSpPr/>
          <p:nvPr/>
        </p:nvSpPr>
        <p:spPr>
          <a:xfrm>
            <a:off x="10807700" y="3496102"/>
            <a:ext cx="533400" cy="5021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0" name="Elipse 29"/>
          <p:cNvSpPr/>
          <p:nvPr/>
        </p:nvSpPr>
        <p:spPr>
          <a:xfrm>
            <a:off x="10807700" y="4080302"/>
            <a:ext cx="533400" cy="5021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1" name="Elipse 30"/>
          <p:cNvSpPr/>
          <p:nvPr/>
        </p:nvSpPr>
        <p:spPr>
          <a:xfrm>
            <a:off x="10807700" y="5226219"/>
            <a:ext cx="533400" cy="5021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2" name="Colchete direito 31"/>
          <p:cNvSpPr/>
          <p:nvPr/>
        </p:nvSpPr>
        <p:spPr>
          <a:xfrm flipH="1">
            <a:off x="10527031" y="3504426"/>
            <a:ext cx="45719" cy="2232283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8" name="Elipse 37"/>
          <p:cNvSpPr/>
          <p:nvPr/>
        </p:nvSpPr>
        <p:spPr>
          <a:xfrm>
            <a:off x="762000" y="4701401"/>
            <a:ext cx="533400" cy="5021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9" name="Elipse 38"/>
          <p:cNvSpPr/>
          <p:nvPr/>
        </p:nvSpPr>
        <p:spPr>
          <a:xfrm>
            <a:off x="762000" y="3576935"/>
            <a:ext cx="533400" cy="5021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0" name="Elipse 39"/>
          <p:cNvSpPr/>
          <p:nvPr/>
        </p:nvSpPr>
        <p:spPr>
          <a:xfrm>
            <a:off x="762000" y="4161135"/>
            <a:ext cx="533400" cy="5021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1" name="Elipse 40"/>
          <p:cNvSpPr/>
          <p:nvPr/>
        </p:nvSpPr>
        <p:spPr>
          <a:xfrm>
            <a:off x="762000" y="5307052"/>
            <a:ext cx="533400" cy="5021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2" name="Colchete direito 41"/>
          <p:cNvSpPr/>
          <p:nvPr/>
        </p:nvSpPr>
        <p:spPr>
          <a:xfrm>
            <a:off x="1517650" y="3576935"/>
            <a:ext cx="190500" cy="2232283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3" name="CaixaDeTexto 42"/>
          <p:cNvSpPr txBox="1"/>
          <p:nvPr/>
        </p:nvSpPr>
        <p:spPr>
          <a:xfrm>
            <a:off x="2463800" y="4398486"/>
            <a:ext cx="111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ASIA</a:t>
            </a:r>
            <a:endParaRPr lang="pt-BR" dirty="0"/>
          </a:p>
        </p:txBody>
      </p:sp>
      <p:sp>
        <p:nvSpPr>
          <p:cNvPr id="44" name="Elipse 43"/>
          <p:cNvSpPr/>
          <p:nvPr/>
        </p:nvSpPr>
        <p:spPr>
          <a:xfrm>
            <a:off x="5106990" y="4169349"/>
            <a:ext cx="1924681" cy="179808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5" name="CaixaDeTexto 44"/>
          <p:cNvSpPr txBox="1"/>
          <p:nvPr/>
        </p:nvSpPr>
        <p:spPr>
          <a:xfrm>
            <a:off x="5410837" y="4747198"/>
            <a:ext cx="1239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UNIÃO EUROPÉIA</a:t>
            </a:r>
            <a:endParaRPr lang="pt-BR" dirty="0"/>
          </a:p>
        </p:txBody>
      </p:sp>
      <p:sp>
        <p:nvSpPr>
          <p:cNvPr id="46" name="Elipse 45"/>
          <p:cNvSpPr/>
          <p:nvPr/>
        </p:nvSpPr>
        <p:spPr>
          <a:xfrm>
            <a:off x="4927600" y="6125664"/>
            <a:ext cx="533400" cy="5021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7" name="Elipse 46"/>
          <p:cNvSpPr/>
          <p:nvPr/>
        </p:nvSpPr>
        <p:spPr>
          <a:xfrm>
            <a:off x="5547359" y="6125664"/>
            <a:ext cx="533400" cy="5021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8" name="Elipse 47"/>
          <p:cNvSpPr/>
          <p:nvPr/>
        </p:nvSpPr>
        <p:spPr>
          <a:xfrm>
            <a:off x="6181722" y="6125664"/>
            <a:ext cx="533400" cy="5021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9" name="Elipse 48"/>
          <p:cNvSpPr/>
          <p:nvPr/>
        </p:nvSpPr>
        <p:spPr>
          <a:xfrm>
            <a:off x="6801481" y="6125664"/>
            <a:ext cx="533400" cy="5021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cxnSp>
        <p:nvCxnSpPr>
          <p:cNvPr id="51" name="Conector reto 50"/>
          <p:cNvCxnSpPr/>
          <p:nvPr/>
        </p:nvCxnSpPr>
        <p:spPr>
          <a:xfrm>
            <a:off x="4859018" y="6046547"/>
            <a:ext cx="2501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Elipse 51"/>
          <p:cNvSpPr/>
          <p:nvPr/>
        </p:nvSpPr>
        <p:spPr>
          <a:xfrm>
            <a:off x="5251134" y="2540989"/>
            <a:ext cx="1125851" cy="114020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3" name="CaixaDeTexto 52"/>
          <p:cNvSpPr txBox="1"/>
          <p:nvPr/>
        </p:nvSpPr>
        <p:spPr>
          <a:xfrm>
            <a:off x="5251134" y="2926427"/>
            <a:ext cx="111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ONU</a:t>
            </a:r>
            <a:endParaRPr lang="pt-BR" dirty="0"/>
          </a:p>
        </p:txBody>
      </p:sp>
      <p:cxnSp>
        <p:nvCxnSpPr>
          <p:cNvPr id="55" name="Conector de seta reta 54"/>
          <p:cNvCxnSpPr/>
          <p:nvPr/>
        </p:nvCxnSpPr>
        <p:spPr>
          <a:xfrm>
            <a:off x="5251134" y="1999116"/>
            <a:ext cx="296225" cy="3949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de seta reta 55"/>
          <p:cNvCxnSpPr/>
          <p:nvPr/>
        </p:nvCxnSpPr>
        <p:spPr>
          <a:xfrm flipH="1">
            <a:off x="6154730" y="2060829"/>
            <a:ext cx="350842" cy="3481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de seta reta 57"/>
          <p:cNvCxnSpPr/>
          <p:nvPr/>
        </p:nvCxnSpPr>
        <p:spPr>
          <a:xfrm flipV="1">
            <a:off x="3998695" y="3496103"/>
            <a:ext cx="928905" cy="582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de seta reta 59"/>
          <p:cNvCxnSpPr/>
          <p:nvPr/>
        </p:nvCxnSpPr>
        <p:spPr>
          <a:xfrm flipH="1" flipV="1">
            <a:off x="6798468" y="3406655"/>
            <a:ext cx="1209459" cy="8067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de seta reta 62"/>
          <p:cNvCxnSpPr/>
          <p:nvPr/>
        </p:nvCxnSpPr>
        <p:spPr>
          <a:xfrm flipH="1" flipV="1">
            <a:off x="6016074" y="3716165"/>
            <a:ext cx="14522" cy="2821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0600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ibujoscolorear.net/images/1qgm350OJ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04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lipse 3"/>
          <p:cNvSpPr/>
          <p:nvPr/>
        </p:nvSpPr>
        <p:spPr>
          <a:xfrm>
            <a:off x="900332" y="3024554"/>
            <a:ext cx="3989168" cy="3998546"/>
          </a:xfrm>
          <a:prstGeom prst="ellipse">
            <a:avLst/>
          </a:prstGeom>
          <a:noFill/>
          <a:ln w="5715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Elipse 5"/>
          <p:cNvSpPr/>
          <p:nvPr/>
        </p:nvSpPr>
        <p:spPr>
          <a:xfrm>
            <a:off x="215120" y="18242"/>
            <a:ext cx="3878579" cy="3709696"/>
          </a:xfrm>
          <a:prstGeom prst="ellipse">
            <a:avLst/>
          </a:prstGeom>
          <a:noFill/>
          <a:ln w="5715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lipse 6"/>
          <p:cNvSpPr/>
          <p:nvPr/>
        </p:nvSpPr>
        <p:spPr>
          <a:xfrm>
            <a:off x="4835768" y="2952208"/>
            <a:ext cx="3078480" cy="3110967"/>
          </a:xfrm>
          <a:prstGeom prst="ellipse">
            <a:avLst/>
          </a:prstGeom>
          <a:noFill/>
          <a:ln w="5715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7285695" y="1670725"/>
            <a:ext cx="3729307" cy="3731269"/>
          </a:xfrm>
          <a:prstGeom prst="ellipse">
            <a:avLst/>
          </a:prstGeom>
          <a:noFill/>
          <a:ln w="5715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Elipse 8"/>
          <p:cNvSpPr/>
          <p:nvPr/>
        </p:nvSpPr>
        <p:spPr>
          <a:xfrm>
            <a:off x="5163722" y="285053"/>
            <a:ext cx="3729307" cy="3731269"/>
          </a:xfrm>
          <a:prstGeom prst="ellipse">
            <a:avLst/>
          </a:prstGeom>
          <a:noFill/>
          <a:ln w="5715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40609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10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i3</dc:creator>
  <cp:lastModifiedBy>i3</cp:lastModifiedBy>
  <cp:revision>8</cp:revision>
  <dcterms:created xsi:type="dcterms:W3CDTF">2016-03-17T16:57:54Z</dcterms:created>
  <dcterms:modified xsi:type="dcterms:W3CDTF">2016-03-17T18:57:56Z</dcterms:modified>
</cp:coreProperties>
</file>