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76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58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97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47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42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35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9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54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8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63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26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57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252790" y="581013"/>
            <a:ext cx="1854200" cy="18130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621724" y="1164515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AMÉRICA LATINA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082800" y="3775131"/>
            <a:ext cx="1841500" cy="17980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Elipse 6"/>
          <p:cNvSpPr/>
          <p:nvPr/>
        </p:nvSpPr>
        <p:spPr>
          <a:xfrm>
            <a:off x="6696072" y="564016"/>
            <a:ext cx="1905000" cy="18741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944356" y="1177907"/>
            <a:ext cx="128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AMÉRICA DO NORTE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8285481" y="3854103"/>
            <a:ext cx="1917700" cy="18721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750300" y="4583152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AFRICA</a:t>
            </a:r>
            <a:endParaRPr lang="pt-BR" dirty="0"/>
          </a:p>
        </p:txBody>
      </p:sp>
      <p:sp>
        <p:nvSpPr>
          <p:cNvPr id="16" name="Elipse 15"/>
          <p:cNvSpPr/>
          <p:nvPr/>
        </p:nvSpPr>
        <p:spPr>
          <a:xfrm>
            <a:off x="2078357" y="1330313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2078357" y="205847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2078357" y="790047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2078357" y="1935964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Colchete direito 3"/>
          <p:cNvSpPr/>
          <p:nvPr/>
        </p:nvSpPr>
        <p:spPr>
          <a:xfrm>
            <a:off x="2834007" y="205847"/>
            <a:ext cx="190500" cy="223228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9029700" y="1393465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9029700" y="268999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9029700" y="853199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9029700" y="1999116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Colchete direito 26"/>
          <p:cNvSpPr/>
          <p:nvPr/>
        </p:nvSpPr>
        <p:spPr>
          <a:xfrm flipH="1">
            <a:off x="8750300" y="239223"/>
            <a:ext cx="88900" cy="223228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10807700" y="4620568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10807700" y="3496102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10807700" y="4080302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Elipse 30"/>
          <p:cNvSpPr/>
          <p:nvPr/>
        </p:nvSpPr>
        <p:spPr>
          <a:xfrm>
            <a:off x="10807700" y="5226219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Colchete direito 31"/>
          <p:cNvSpPr/>
          <p:nvPr/>
        </p:nvSpPr>
        <p:spPr>
          <a:xfrm flipH="1">
            <a:off x="10527031" y="3504426"/>
            <a:ext cx="45719" cy="223228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762000" y="4701401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762000" y="3576935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0" name="Elipse 39"/>
          <p:cNvSpPr/>
          <p:nvPr/>
        </p:nvSpPr>
        <p:spPr>
          <a:xfrm>
            <a:off x="762000" y="4161135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762000" y="5307052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2" name="Colchete direito 41"/>
          <p:cNvSpPr/>
          <p:nvPr/>
        </p:nvSpPr>
        <p:spPr>
          <a:xfrm>
            <a:off x="1517650" y="3576935"/>
            <a:ext cx="190500" cy="223228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2463800" y="4398486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ASIA</a:t>
            </a:r>
            <a:endParaRPr lang="pt-BR" dirty="0"/>
          </a:p>
        </p:txBody>
      </p:sp>
      <p:sp>
        <p:nvSpPr>
          <p:cNvPr id="44" name="Elipse 43"/>
          <p:cNvSpPr/>
          <p:nvPr/>
        </p:nvSpPr>
        <p:spPr>
          <a:xfrm>
            <a:off x="5106990" y="4169349"/>
            <a:ext cx="1924681" cy="17980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5410837" y="4747198"/>
            <a:ext cx="1239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UNIÃO EUROPÉIA</a:t>
            </a:r>
            <a:endParaRPr lang="pt-BR" dirty="0"/>
          </a:p>
        </p:txBody>
      </p:sp>
      <p:sp>
        <p:nvSpPr>
          <p:cNvPr id="46" name="Elipse 45"/>
          <p:cNvSpPr/>
          <p:nvPr/>
        </p:nvSpPr>
        <p:spPr>
          <a:xfrm>
            <a:off x="4927600" y="6125664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5547359" y="6125664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6181722" y="6125664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6801481" y="6125664"/>
            <a:ext cx="533400" cy="502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51" name="Conector reto 50"/>
          <p:cNvCxnSpPr/>
          <p:nvPr/>
        </p:nvCxnSpPr>
        <p:spPr>
          <a:xfrm>
            <a:off x="4859018" y="6046547"/>
            <a:ext cx="2501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ipse 51"/>
          <p:cNvSpPr/>
          <p:nvPr/>
        </p:nvSpPr>
        <p:spPr>
          <a:xfrm>
            <a:off x="5251134" y="2540989"/>
            <a:ext cx="1125851" cy="11402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5251134" y="2926427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ONU</a:t>
            </a:r>
            <a:endParaRPr lang="pt-BR" dirty="0"/>
          </a:p>
        </p:txBody>
      </p:sp>
      <p:cxnSp>
        <p:nvCxnSpPr>
          <p:cNvPr id="55" name="Conector de seta reta 54"/>
          <p:cNvCxnSpPr/>
          <p:nvPr/>
        </p:nvCxnSpPr>
        <p:spPr>
          <a:xfrm>
            <a:off x="5251134" y="1999116"/>
            <a:ext cx="296225" cy="394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/>
          <p:nvPr/>
        </p:nvCxnSpPr>
        <p:spPr>
          <a:xfrm flipH="1">
            <a:off x="6154730" y="2060829"/>
            <a:ext cx="350842" cy="348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/>
          <p:nvPr/>
        </p:nvCxnSpPr>
        <p:spPr>
          <a:xfrm flipV="1">
            <a:off x="3998695" y="3496103"/>
            <a:ext cx="928905" cy="582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/>
          <p:nvPr/>
        </p:nvCxnSpPr>
        <p:spPr>
          <a:xfrm flipH="1" flipV="1">
            <a:off x="6798468" y="3406655"/>
            <a:ext cx="1209459" cy="806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/>
          <p:nvPr/>
        </p:nvCxnSpPr>
        <p:spPr>
          <a:xfrm flipH="1" flipV="1">
            <a:off x="6016074" y="3716165"/>
            <a:ext cx="14522" cy="282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60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bujoscolorear.net/images/1qgm350O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0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ipse 3"/>
          <p:cNvSpPr/>
          <p:nvPr/>
        </p:nvSpPr>
        <p:spPr>
          <a:xfrm>
            <a:off x="900332" y="3024554"/>
            <a:ext cx="3989168" cy="3998546"/>
          </a:xfrm>
          <a:prstGeom prst="ellipse">
            <a:avLst/>
          </a:prstGeom>
          <a:noFill/>
          <a:ln w="571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15120" y="18242"/>
            <a:ext cx="3878579" cy="3709696"/>
          </a:xfrm>
          <a:prstGeom prst="ellipse">
            <a:avLst/>
          </a:prstGeom>
          <a:noFill/>
          <a:ln w="571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835768" y="2952208"/>
            <a:ext cx="3078480" cy="3110967"/>
          </a:xfrm>
          <a:prstGeom prst="ellipse">
            <a:avLst/>
          </a:prstGeom>
          <a:noFill/>
          <a:ln w="571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7285695" y="1670725"/>
            <a:ext cx="3729307" cy="3731269"/>
          </a:xfrm>
          <a:prstGeom prst="ellipse">
            <a:avLst/>
          </a:prstGeom>
          <a:noFill/>
          <a:ln w="571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163722" y="285053"/>
            <a:ext cx="3729307" cy="3731269"/>
          </a:xfrm>
          <a:prstGeom prst="ellipse">
            <a:avLst/>
          </a:prstGeom>
          <a:noFill/>
          <a:ln w="571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060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i3</dc:creator>
  <cp:lastModifiedBy>i3</cp:lastModifiedBy>
  <cp:revision>8</cp:revision>
  <dcterms:created xsi:type="dcterms:W3CDTF">2016-03-17T16:57:54Z</dcterms:created>
  <dcterms:modified xsi:type="dcterms:W3CDTF">2016-03-17T18:57:56Z</dcterms:modified>
</cp:coreProperties>
</file>